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443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95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5699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9573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27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9473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0567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107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1780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495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7519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F59E6-36AA-4052-B3A4-B4167C1384E6}" type="datetimeFigureOut">
              <a:rPr lang="de-DE" smtClean="0"/>
              <a:t>08.04.2022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D0510-EF8F-4B36-AD5F-99E8A22B86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625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urweltmuseum-geoskop.de/deutsch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asia.ostrowska-lohmann@hydac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2735" y="4240753"/>
            <a:ext cx="11189617" cy="1446230"/>
          </a:xfrm>
        </p:spPr>
        <p:txBody>
          <a:bodyPr>
            <a:normAutofit fontScale="90000"/>
          </a:bodyPr>
          <a:lstStyle/>
          <a:p>
            <a:pPr algn="l"/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Wycieczka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schroniska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DJ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Thallichtenberg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Data: 04.-06.11.2022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Adres:</a:t>
            </a: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Burgstrasse 12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66871 Thallichtenberg</a:t>
            </a: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ątek 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17:00 dojazd do schroniska Burg Lichtenberg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lekcja języka polskiego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18:00 kolacja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Sobota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9:00 śniadanie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10:00 – 12:00 zwiedzanie muzeum Urweltmusem Geoskop + Musikantenlandmuseum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https://www.urweltmuseum-geoskop.de/deutsch/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13:00 obiad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15:00  spacer i lekcja języka polskiego na świeżym powietrzu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18:00 kolacja i gry planszowe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Niedziela</a:t>
            </a: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9:00 śniadanie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10:00 spacer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11:00 pożegnanie i wyjazd do domu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7544" y="235671"/>
            <a:ext cx="6137873" cy="2460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997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86266" y="587154"/>
            <a:ext cx="11189617" cy="1446230"/>
          </a:xfrm>
        </p:spPr>
        <p:txBody>
          <a:bodyPr>
            <a:normAutofit fontScale="90000"/>
          </a:bodyPr>
          <a:lstStyle/>
          <a:p>
            <a:pPr algn="l"/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Koszt</a:t>
            </a:r>
            <a:r>
              <a:rPr lang="de-DE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pobytu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ok.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135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€ w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pokoju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dwuosobowym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Zgłoszenia prosimy wysyłać do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kasia.ostrowska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-lohmann@hydac.com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 err="1">
                <a:latin typeface="Arial" panose="020B0604020202020204" pitchFamily="34" charset="0"/>
                <a:cs typeface="Arial" panose="020B0604020202020204" pitchFamily="34" charset="0"/>
              </a:rPr>
              <a:t>ilo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ść osób, data </a:t>
            </a:r>
            <a:b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do 31.03.2022</a:t>
            </a: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70307"/>
            <a:ext cx="6754168" cy="275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416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Wycieczka do schroniska DJH Thallichtenberg Data: 04.-06.11.2022   Adres: Burgstrasse 12 66871 Thallichtenberg  Program:   Piątek  17:00 dojazd do schroniska Burg Lichtenberg lekcja języka polskiego 18:00 kolacja   Sobota 9:00 śniadanie 10:00 – 12:00 zwiedzanie muzeum Urweltmusem Geoskop + Musikantenlandmuseum https://www.urweltmuseum-geoskop.de/deutsch/ 13:00 obiad 15:00  spacer i lekcja języka polskiego na świeżym powietrzu 18:00 kolacja i gry planszowe  Niedziela 9:00 śniadanie 10:00 spacer 11:00 pożegnanie i wyjazd do domu </vt:lpstr>
      <vt:lpstr>Koszt pobytu: ok. 135€ w pokoju dwuosobowym  Zgłoszenia prosimy wysyłać do: kasia.ostrowska-lohmann@hydac.com ilość osób, data  do 31.03.2022 </vt:lpstr>
    </vt:vector>
  </TitlesOfParts>
  <Company>HYDAC International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Wycieczka do schroniska Thallichtenberg Data: 23.-25.09.2022</dc:title>
  <dc:creator>Ostrowska-Lohmann, Katarzyna</dc:creator>
  <cp:lastModifiedBy>Sławomir Hałaczkiewicz</cp:lastModifiedBy>
  <cp:revision>11</cp:revision>
  <dcterms:created xsi:type="dcterms:W3CDTF">2022-02-22T13:16:29Z</dcterms:created>
  <dcterms:modified xsi:type="dcterms:W3CDTF">2022-04-08T09:08:56Z</dcterms:modified>
</cp:coreProperties>
</file>